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32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pl-P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Arkusz1!$B$1</c:f>
              <c:strCache>
                <c:ptCount val="1"/>
                <c:pt idx="0">
                  <c:v>Produkcja miodu w tonach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Arkusz1!$A$2:$A$6</c:f>
              <c:strCache>
                <c:ptCount val="5"/>
                <c:pt idx="0">
                  <c:v>Lubelskie</c:v>
                </c:pt>
                <c:pt idx="1">
                  <c:v>Wielkopolskie</c:v>
                </c:pt>
                <c:pt idx="2">
                  <c:v>Warmińsko- mazurskie</c:v>
                </c:pt>
                <c:pt idx="3">
                  <c:v>Lubuskie</c:v>
                </c:pt>
                <c:pt idx="4">
                  <c:v>Mazowieckie</c:v>
                </c:pt>
              </c:strCache>
            </c:strRef>
          </c:cat>
          <c:val>
            <c:numRef>
              <c:f>Arkusz1!$B$2:$B$6</c:f>
              <c:numCache>
                <c:formatCode>General</c:formatCode>
                <c:ptCount val="5"/>
                <c:pt idx="0">
                  <c:v>4015.4</c:v>
                </c:pt>
                <c:pt idx="1">
                  <c:v>2932.2</c:v>
                </c:pt>
                <c:pt idx="2">
                  <c:v>2666.8</c:v>
                </c:pt>
                <c:pt idx="3">
                  <c:v>1840</c:v>
                </c:pt>
                <c:pt idx="4">
                  <c:v>1824.4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B62-4F59-87EF-6C5E360F73F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225373231"/>
        <c:axId val="1225375311"/>
      </c:barChart>
      <c:catAx>
        <c:axId val="122537323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1225375311"/>
        <c:crosses val="autoZero"/>
        <c:auto val="1"/>
        <c:lblAlgn val="ctr"/>
        <c:lblOffset val="100"/>
        <c:noMultiLvlLbl val="0"/>
      </c:catAx>
      <c:valAx>
        <c:axId val="1225375311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1225373231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pl-PL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6F5E0B6-FFDC-489B-9879-B2D3BB410380}" type="datetimeFigureOut">
              <a:rPr lang="pl-PL" smtClean="0"/>
              <a:t>22.06.2025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EA9E48-9D2C-45CE-B22E-1D06CC67ABD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57015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685912D-BFBC-4D54-B77D-67294F68B5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EB916196-8210-4169-B284-D5755AEB111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65F103C-C278-43A1-B593-7EE38F70D1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5CA6-6033-4B56-9473-0E5B1475EEF2}" type="datetime1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8E0602F-D5F7-43B2-B269-75CAE0BE29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https://www.inhort.pl/wp-content/uploads/2024/07/11.3_Raport_stan_pszczelarstwa_2023.pdf. 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38A9786-0966-47CB-8F1E-DB20758D47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743457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6E1D327-B225-4D06-B0CE-EA3CCEE775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E3950700-0075-4F48-9CCC-C23A22C009D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AA27E07-CA52-40C7-A38F-89FDE32DD1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0EC88C-91DE-4443-922E-F71A8D141354}" type="datetime1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331A8E2-DE0F-408C-980E-42A8F74F35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https://www.inhort.pl/wp-content/uploads/2024/07/11.3_Raport_stan_pszczelarstwa_2023.pdf. 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6303847-F7C2-4E79-851D-35A165CB1A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599977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73D6F765-E767-4A31-8911-1D33831700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99C8BAEE-EDE3-49CA-A1F1-5692710554A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EEDC2F31-DDAC-40CC-8865-1E5F7E1306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551FD-BB17-4060-9435-DCABEDD9E4E8}" type="datetime1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0781B863-B165-40A6-9CD0-FA5289E412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https://www.inhort.pl/wp-content/uploads/2024/07/11.3_Raport_stan_pszczelarstwa_2023.pdf. 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5F4574C-5AD3-4D47-9E38-FDB2DEBE25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954197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9D651D3-EF97-4F30-A6BD-AB77FB0D2D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894E4C47-0ED4-46B6-81D3-5765985313B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F9CC547-CBF6-4A5F-AD9D-1D24C49CF96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914400" cy="365125"/>
          </a:xfrm>
        </p:spPr>
        <p:txBody>
          <a:bodyPr/>
          <a:lstStyle/>
          <a:p>
            <a:fld id="{4B0EBBD3-DF81-4921-BAB1-0B32F222EB93}" type="datetime1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DFCBB69-91B3-4B59-97BD-A04925C6F5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1828800" y="6356350"/>
            <a:ext cx="8629650" cy="365125"/>
          </a:xfrm>
        </p:spPr>
        <p:txBody>
          <a:bodyPr/>
          <a:lstStyle/>
          <a:p>
            <a:r>
              <a:rPr lang="pl-PL" dirty="0"/>
              <a:t>https://www.inhort.pl/wp-content/uploads/2024/07/11.3_Raport_stan_pszczelarstwa_2023.pdf. 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8198D25-25A9-4272-B925-465AC9008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629900" y="6356350"/>
            <a:ext cx="723900" cy="365125"/>
          </a:xfrm>
        </p:spPr>
        <p:txBody>
          <a:bodyPr/>
          <a:lstStyle/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926361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CD17EAA-D82A-49F8-BF63-4D5FFF66FC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DB599CB-F5CC-4C8B-AC5B-10FC4C333DD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EF9A7DD-23D6-4553-8A19-0816F5D44C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A4E0B-65F4-4603-95E7-F2F26830F9FA}" type="datetime1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A43719C-9968-41DE-BCDB-92E5DDDE57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https://www.inhort.pl/wp-content/uploads/2024/07/11.3_Raport_stan_pszczelarstwa_2023.pdf. 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CAC94CD-21A9-47FA-8F95-FD3E927A26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87885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5B7A7BA-22C6-41A7-B2DB-5B31BDD40F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63C5C0DE-A4DF-4DAB-B5C4-33BE32A2ECD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0022EDA8-07F9-41A5-92F0-5F641BE4CE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9558255C-27AC-4D98-9C9B-7B56E25E84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F1DC60-628F-435E-A463-A891B17BB84F}" type="datetime1">
              <a:rPr lang="pl-PL" smtClean="0"/>
              <a:t>22.06.2025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BC5C729B-4945-4B6B-A351-80C3C46A73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https://www.inhort.pl/wp-content/uploads/2024/07/11.3_Raport_stan_pszczelarstwa_2023.pdf. 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79C91B63-7BE0-48B0-BD4F-F4F4CFA7E4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590806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0327988-C150-41DB-96A9-E69FF55F23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D23DF8B-B752-4A31-895D-0E3EBD1D89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ADFD192E-79CF-4C66-97EB-4B369AB2A9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0B777445-EA48-460B-A8E6-DF38388888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B7B8E2EC-376B-4787-A19D-296F4F3BF5B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98042FD8-D553-473F-A370-AA6D164E6A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5072F-5249-4E64-B8C1-A857EF35832F}" type="datetime1">
              <a:rPr lang="pl-PL" smtClean="0"/>
              <a:t>22.06.2025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73F35439-145A-4859-A763-DFBF64B191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https://www.inhort.pl/wp-content/uploads/2024/07/11.3_Raport_stan_pszczelarstwa_2023.pdf. </a:t>
            </a:r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28715559-C6FD-480D-BA62-ABE3EDB20A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0830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EA0420A-BE49-43BD-BF42-AC38B3AC92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CD367A4F-7B9A-44EB-98B0-CA86760DBF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8A5A0-828C-451F-81E1-5F0058A12F80}" type="datetime1">
              <a:rPr lang="pl-PL" smtClean="0"/>
              <a:t>22.06.2025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7DCCE6EB-443C-4B24-96EB-822931DE8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https://www.inhort.pl/wp-content/uploads/2024/07/11.3_Raport_stan_pszczelarstwa_2023.pdf. </a:t>
            </a:r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0CADE257-B2F3-4F06-9267-E020028289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489907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9B10B336-C0AC-4D51-9655-C54CC20248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6805AF-2013-4286-B0C3-4D86D8CD60BA}" type="datetime1">
              <a:rPr lang="pl-PL" smtClean="0"/>
              <a:t>22.06.2025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88D019A5-4BA2-4BDF-8401-C3BBD19449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https://www.inhort.pl/wp-content/uploads/2024/07/11.3_Raport_stan_pszczelarstwa_2023.pdf. </a:t>
            </a:r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3AB184AA-1CD5-4351-87E8-F7C0B31657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084808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57F6554-7B6E-4BA8-B37F-DEA4631C7F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61E068D9-7444-41F0-B179-9DD2EDB204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1BDA5983-CE39-4E4F-8EE3-9247A08E6E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127F4DED-C395-41FD-8B05-A223E6A39E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389DA-26C7-4F8F-B357-432282F30E01}" type="datetime1">
              <a:rPr lang="pl-PL" smtClean="0"/>
              <a:t>22.06.2025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49DB591E-28C8-4A0F-8A82-35EDD698C2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https://www.inhort.pl/wp-content/uploads/2024/07/11.3_Raport_stan_pszczelarstwa_2023.pdf. 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C0E8F9E5-E700-4BDE-A1E7-9D91ECDF56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36885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F460A60-13BD-4E14-9BEE-5D1654C0DD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276EED49-14E8-4D8B-B80E-BD24803477E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355D109C-5E99-4437-88B3-6C90884D463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5446BEE5-5AB9-4F81-9A59-E2D2C0D46D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BA6A-22E3-4B2C-9649-D6FBFC9009FF}" type="datetime1">
              <a:rPr lang="pl-PL" smtClean="0"/>
              <a:t>22.06.2025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A15EC70-A85D-4EB9-8A69-7B7EEA8322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https://www.inhort.pl/wp-content/uploads/2024/07/11.3_Raport_stan_pszczelarstwa_2023.pdf. 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D5291583-8EB1-495C-802C-3834CA80EB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24624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CB9F64BC-B541-438B-AE22-D3282C9CF2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96A975B2-7DD8-4735-953B-C2A34553FED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0352BD2-7757-489D-958A-6DE5398D26F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8286A7-0EC7-440B-904C-37A90E82E0F8}" type="datetime1">
              <a:rPr lang="pl-PL" smtClean="0"/>
              <a:t>22.06.2025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CB4759E-085E-40C2-9AC7-4B2BF3556AD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1971675" y="6356350"/>
            <a:ext cx="84677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pl-PL" dirty="0"/>
              <a:t>https://www.inhort.pl/wp-content/uploads/2024/07/11.3_Raport_stan_pszczelarstwa_2023.pdf. 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619FB26C-BBAB-4C54-B670-669AFA54299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515600" y="6356351"/>
            <a:ext cx="838200" cy="36512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D8FF4B-96D5-499B-AD35-E5676D59AF5C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061270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3CC9E7D-6521-47E8-A9E5-0F96097038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Produkcja miodu w tonach</a:t>
            </a:r>
            <a:endParaRPr lang="pl-PL" dirty="0"/>
          </a:p>
        </p:txBody>
      </p:sp>
      <p:graphicFrame>
        <p:nvGraphicFramePr>
          <p:cNvPr id="7" name="Symbol zastępczy zawartości 6">
            <a:extLst>
              <a:ext uri="{FF2B5EF4-FFF2-40B4-BE49-F238E27FC236}">
                <a16:creationId xmlns:a16="http://schemas.microsoft.com/office/drawing/2014/main" id="{F1BF63BF-30E1-4FFC-818C-DAD2DB66BB3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05927543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D18445CF-CF1C-44DE-9328-9820E6382E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22.02.2025.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168161979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84</TotalTime>
  <Words>33</Words>
  <Application>Microsoft Office PowerPoint</Application>
  <PresentationFormat>Panoramiczny</PresentationFormat>
  <Paragraphs>2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Produkcja miodu w tonach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Uzytkownik</dc:creator>
  <cp:lastModifiedBy>Uzytkownik</cp:lastModifiedBy>
  <cp:revision>16</cp:revision>
  <dcterms:created xsi:type="dcterms:W3CDTF">2025-02-12T20:30:28Z</dcterms:created>
  <dcterms:modified xsi:type="dcterms:W3CDTF">2025-06-22T15:33:47Z</dcterms:modified>
</cp:coreProperties>
</file>

<file path=docProps/thumbnail.jpeg>
</file>